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326" r:id="rId3"/>
    <p:sldId id="325" r:id="rId4"/>
    <p:sldId id="327" r:id="rId5"/>
    <p:sldId id="328" r:id="rId6"/>
    <p:sldId id="329" r:id="rId7"/>
    <p:sldId id="331" r:id="rId8"/>
    <p:sldId id="330" r:id="rId9"/>
    <p:sldId id="336" r:id="rId10"/>
    <p:sldId id="332" r:id="rId11"/>
    <p:sldId id="334" r:id="rId12"/>
    <p:sldId id="335" r:id="rId13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na Komadina" initials="MK" lastIdx="2" clrIdx="0">
    <p:extLst>
      <p:ext uri="{19B8F6BF-5375-455C-9EA6-DF929625EA0E}">
        <p15:presenceInfo xmlns:p15="http://schemas.microsoft.com/office/powerpoint/2012/main" userId="Marina Komadi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9900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59" autoAdjust="0"/>
    <p:restoredTop sz="92467" autoAdjust="0"/>
  </p:normalViewPr>
  <p:slideViewPr>
    <p:cSldViewPr snapToGrid="0">
      <p:cViewPr varScale="1">
        <p:scale>
          <a:sx n="84" d="100"/>
          <a:sy n="84" d="100"/>
        </p:scale>
        <p:origin x="677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A6DF9A-B27D-4AE5-B4A2-193CCEFA98B9}" type="datetimeFigureOut">
              <a:rPr lang="hr-HR" smtClean="0"/>
              <a:t>7.9.2022.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53EAB4-34F0-4C5A-8419-56D3BF136A3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88325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7.9.2022.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21848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7.9.2022.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11957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7.9.2022.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44154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7.9.2022.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18404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7.9.2022.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42017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7.9.2022.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16662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7.9.2022.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68969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7.9.2022.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23514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7.9.2022.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98681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7.9.2022.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00064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7.9.2022.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80185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148EA-6B88-4171-8B7A-E86F5126C524}" type="datetimeFigureOut">
              <a:rPr lang="hr-HR" smtClean="0"/>
              <a:t>7.9.2022.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97467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e-sfera.hr/dodatni-digitalni-sadrzaji/ad6bdda6-8715-4891-97c7-fc25b9bcab20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-sfera.hr/dodatni-digitalni-sadrzaji/bf473c20-a04f-4cfc-a824-2123d2f8efe6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learningapps.org/view5227123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71838" y="433750"/>
            <a:ext cx="9070190" cy="2541775"/>
          </a:xfrm>
        </p:spPr>
        <p:txBody>
          <a:bodyPr>
            <a:normAutofit/>
          </a:bodyPr>
          <a:lstStyle/>
          <a:p>
            <a:r>
              <a:rPr lang="hr-HR" sz="6600" b="1" dirty="0" err="1">
                <a:solidFill>
                  <a:srgbClr val="FF0000"/>
                </a:solidFill>
              </a:rPr>
              <a:t>UNIT</a:t>
            </a:r>
            <a:r>
              <a:rPr lang="hr-HR" sz="6600" b="1" dirty="0">
                <a:solidFill>
                  <a:srgbClr val="FF0000"/>
                </a:solidFill>
              </a:rPr>
              <a:t> 2: Home </a:t>
            </a:r>
            <a:r>
              <a:rPr lang="hr-HR" sz="6600" b="1" dirty="0" err="1">
                <a:solidFill>
                  <a:srgbClr val="FF0000"/>
                </a:solidFill>
              </a:rPr>
              <a:t>is</a:t>
            </a:r>
            <a:r>
              <a:rPr lang="hr-HR" sz="6600" b="1" dirty="0">
                <a:solidFill>
                  <a:srgbClr val="FF0000"/>
                </a:solidFill>
              </a:rPr>
              <a:t> </a:t>
            </a:r>
            <a:r>
              <a:rPr lang="hr-HR" sz="6600" b="1" dirty="0" err="1">
                <a:solidFill>
                  <a:srgbClr val="FF0000"/>
                </a:solidFill>
              </a:rPr>
              <a:t>where</a:t>
            </a:r>
            <a:r>
              <a:rPr lang="hr-HR" sz="6600" b="1" dirty="0">
                <a:solidFill>
                  <a:srgbClr val="FF0000"/>
                </a:solidFill>
              </a:rPr>
              <a:t> </a:t>
            </a:r>
            <a:br>
              <a:rPr lang="hr-HR" sz="6600" b="1" dirty="0">
                <a:solidFill>
                  <a:srgbClr val="FF0000"/>
                </a:solidFill>
              </a:rPr>
            </a:br>
            <a:r>
              <a:rPr lang="hr-HR" sz="6600" b="1" dirty="0">
                <a:solidFill>
                  <a:srgbClr val="FF0000"/>
                </a:solidFill>
              </a:rPr>
              <a:t>            </a:t>
            </a:r>
            <a:r>
              <a:rPr lang="hr-HR" sz="6600" b="1" dirty="0" err="1">
                <a:solidFill>
                  <a:srgbClr val="FF0000"/>
                </a:solidFill>
              </a:rPr>
              <a:t>heart</a:t>
            </a:r>
            <a:r>
              <a:rPr lang="hr-HR" sz="6600" b="1" dirty="0">
                <a:solidFill>
                  <a:srgbClr val="FF0000"/>
                </a:solidFill>
              </a:rPr>
              <a:t> </a:t>
            </a:r>
            <a:r>
              <a:rPr lang="hr-HR" sz="6600" b="1" dirty="0" err="1">
                <a:solidFill>
                  <a:srgbClr val="FF0000"/>
                </a:solidFill>
              </a:rPr>
              <a:t>is</a:t>
            </a:r>
            <a:endParaRPr lang="hr-HR" sz="6600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60766" y="3202042"/>
            <a:ext cx="9144000" cy="1655762"/>
          </a:xfrm>
        </p:spPr>
        <p:txBody>
          <a:bodyPr>
            <a:normAutofit/>
          </a:bodyPr>
          <a:lstStyle/>
          <a:p>
            <a:r>
              <a:rPr lang="hr-HR" sz="6600" dirty="0" err="1"/>
              <a:t>What</a:t>
            </a:r>
            <a:r>
              <a:rPr lang="hr-HR" sz="6600" dirty="0"/>
              <a:t> </a:t>
            </a:r>
            <a:r>
              <a:rPr lang="hr-HR" sz="6600" dirty="0" err="1"/>
              <a:t>makes</a:t>
            </a:r>
            <a:r>
              <a:rPr lang="hr-HR" sz="6600" dirty="0"/>
              <a:t> </a:t>
            </a:r>
            <a:r>
              <a:rPr lang="hr-HR" sz="6600" dirty="0" err="1"/>
              <a:t>my</a:t>
            </a:r>
            <a:r>
              <a:rPr lang="hr-HR" sz="6600" dirty="0"/>
              <a:t> </a:t>
            </a:r>
            <a:r>
              <a:rPr lang="hr-HR" sz="6600" dirty="0" err="1"/>
              <a:t>world</a:t>
            </a:r>
            <a:endParaRPr lang="hr-HR" sz="6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51384">
            <a:off x="833351" y="1589659"/>
            <a:ext cx="3363427" cy="44859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7445" y="5743575"/>
            <a:ext cx="5214555" cy="111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2413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5814" y="244549"/>
            <a:ext cx="73789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u="sng" dirty="0"/>
              <a:t>PROJECT TIME!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540" y="1630161"/>
            <a:ext cx="9989620" cy="3773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5028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5814" y="244549"/>
            <a:ext cx="73789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u="sng" dirty="0"/>
              <a:t>PROJECT TIME!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8206" y="1056505"/>
            <a:ext cx="7316565" cy="47839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238" y="1017587"/>
            <a:ext cx="9486700" cy="1056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253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Vidi izvornu sliku">
            <a:hlinkClick r:id="rId2"/>
            <a:extLst>
              <a:ext uri="{FF2B5EF4-FFF2-40B4-BE49-F238E27FC236}">
                <a16:creationId xmlns:a16="http://schemas.microsoft.com/office/drawing/2014/main" id="{69ABD078-1F84-4227-A934-B23CCFD4A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999" y="183821"/>
            <a:ext cx="3810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12874" y="2088821"/>
            <a:ext cx="974891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                                                                  LEARN MORE.</a:t>
            </a:r>
          </a:p>
          <a:p>
            <a:endParaRPr lang="hr-HR" sz="2400" dirty="0"/>
          </a:p>
          <a:p>
            <a:r>
              <a:rPr lang="hr-HR" sz="2400" dirty="0">
                <a:hlinkClick r:id="rId4"/>
              </a:rPr>
              <a:t>https://www.e-sfera.hr/dodatni-digitalni-sadrzaji/bf473c20-a04f-4cfc-a824-2123d2f8efe6/</a:t>
            </a:r>
            <a:r>
              <a:rPr lang="hr-HR" sz="2400" dirty="0"/>
              <a:t> </a:t>
            </a:r>
            <a:endParaRPr lang="hr-HR" sz="2400" b="1" dirty="0"/>
          </a:p>
          <a:p>
            <a:pPr algn="ctr"/>
            <a:r>
              <a:rPr lang="hr-HR" sz="2400" b="1" dirty="0"/>
              <a:t>Materials </a:t>
            </a:r>
          </a:p>
          <a:p>
            <a:pPr algn="ctr"/>
            <a:endParaRPr lang="hr-HR" sz="2400" b="1" dirty="0"/>
          </a:p>
          <a:p>
            <a:r>
              <a:rPr lang="en-US" sz="2400" dirty="0"/>
              <a:t> Look at the information about different materials. </a:t>
            </a:r>
            <a:r>
              <a:rPr lang="hr-HR" sz="2400" dirty="0"/>
              <a:t>Use the guidelines and write the text. </a:t>
            </a:r>
          </a:p>
        </p:txBody>
      </p:sp>
    </p:spTree>
    <p:extLst>
      <p:ext uri="{BB962C8B-B14F-4D97-AF65-F5344CB8AC3E}">
        <p14:creationId xmlns:p14="http://schemas.microsoft.com/office/powerpoint/2010/main" val="3216851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9935" y="398206"/>
            <a:ext cx="1063358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600" b="1" dirty="0" err="1"/>
              <a:t>Things</a:t>
            </a:r>
            <a:r>
              <a:rPr lang="hr-HR" sz="2600" b="1" dirty="0"/>
              <a:t> </a:t>
            </a:r>
            <a:r>
              <a:rPr lang="hr-HR" sz="2600" b="1" dirty="0" err="1"/>
              <a:t>around</a:t>
            </a:r>
            <a:r>
              <a:rPr lang="hr-HR" sz="2600" b="1" dirty="0"/>
              <a:t> </a:t>
            </a:r>
            <a:r>
              <a:rPr lang="hr-HR" sz="2600" b="1" dirty="0" err="1"/>
              <a:t>us</a:t>
            </a:r>
            <a:r>
              <a:rPr lang="hr-HR" sz="2600" b="1" dirty="0"/>
              <a:t> are </a:t>
            </a:r>
            <a:r>
              <a:rPr lang="hr-HR" sz="2600" b="1" dirty="0" err="1"/>
              <a:t>made</a:t>
            </a:r>
            <a:r>
              <a:rPr lang="hr-HR" sz="2600" b="1" dirty="0"/>
              <a:t> </a:t>
            </a:r>
            <a:r>
              <a:rPr lang="hr-HR" sz="2600" b="1" dirty="0" err="1"/>
              <a:t>of</a:t>
            </a:r>
            <a:r>
              <a:rPr lang="hr-HR" sz="2600" b="1" dirty="0"/>
              <a:t> </a:t>
            </a:r>
            <a:r>
              <a:rPr lang="hr-HR" sz="2600" b="1" dirty="0" err="1"/>
              <a:t>different</a:t>
            </a:r>
            <a:r>
              <a:rPr lang="hr-HR" sz="2600" b="1" dirty="0"/>
              <a:t> </a:t>
            </a:r>
            <a:r>
              <a:rPr lang="hr-HR" sz="2600" b="1" dirty="0" err="1"/>
              <a:t>materials</a:t>
            </a:r>
            <a:r>
              <a:rPr lang="hr-HR" sz="2600" b="1" dirty="0"/>
              <a:t>. </a:t>
            </a:r>
          </a:p>
          <a:p>
            <a:pPr algn="ctr"/>
            <a:r>
              <a:rPr lang="hr-HR" sz="2600" b="1" dirty="0" err="1"/>
              <a:t>Can</a:t>
            </a:r>
            <a:r>
              <a:rPr lang="hr-HR" sz="2600" b="1" dirty="0"/>
              <a:t> </a:t>
            </a:r>
            <a:r>
              <a:rPr lang="hr-HR" sz="2600" b="1" dirty="0" err="1"/>
              <a:t>you</a:t>
            </a:r>
            <a:r>
              <a:rPr lang="hr-HR" sz="2600" b="1" dirty="0"/>
              <a:t> </a:t>
            </a:r>
            <a:r>
              <a:rPr lang="hr-HR" sz="2600" b="1" dirty="0" err="1"/>
              <a:t>name</a:t>
            </a:r>
            <a:r>
              <a:rPr lang="hr-HR" sz="2600" b="1" dirty="0"/>
              <a:t> some </a:t>
            </a:r>
            <a:r>
              <a:rPr lang="hr-HR" sz="2600" b="1" dirty="0" err="1"/>
              <a:t>materials</a:t>
            </a:r>
            <a:r>
              <a:rPr lang="hr-HR" sz="2600" b="1" dirty="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68202" y="1920226"/>
            <a:ext cx="7297920" cy="3970318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hr-HR" sz="2600" dirty="0"/>
              <a:t>TRANSLATE </a:t>
            </a:r>
          </a:p>
          <a:p>
            <a:endParaRPr lang="hr-HR" sz="2600" dirty="0"/>
          </a:p>
          <a:p>
            <a:r>
              <a:rPr lang="hr-HR" sz="2600" dirty="0" err="1"/>
              <a:t>wood</a:t>
            </a:r>
            <a:r>
              <a:rPr lang="hr-HR" sz="2600" dirty="0"/>
              <a:t> –				concrete – </a:t>
            </a:r>
          </a:p>
          <a:p>
            <a:endParaRPr lang="hr-HR" sz="2600" dirty="0"/>
          </a:p>
          <a:p>
            <a:r>
              <a:rPr lang="hr-HR" sz="2600" dirty="0"/>
              <a:t>plastic – 				leather – </a:t>
            </a:r>
          </a:p>
          <a:p>
            <a:endParaRPr lang="hr-HR" sz="2600" dirty="0"/>
          </a:p>
          <a:p>
            <a:r>
              <a:rPr lang="hr-HR" sz="2600" dirty="0"/>
              <a:t>brick – </a:t>
            </a:r>
          </a:p>
          <a:p>
            <a:endParaRPr lang="hr-HR" sz="2600" dirty="0"/>
          </a:p>
          <a:p>
            <a:r>
              <a:rPr lang="hr-HR" sz="2600" dirty="0"/>
              <a:t>cotton – </a:t>
            </a:r>
          </a:p>
          <a:p>
            <a:endParaRPr lang="hr-HR" dirty="0"/>
          </a:p>
        </p:txBody>
      </p:sp>
      <p:sp>
        <p:nvSpPr>
          <p:cNvPr id="6" name="TextBox 5"/>
          <p:cNvSpPr txBox="1"/>
          <p:nvPr/>
        </p:nvSpPr>
        <p:spPr>
          <a:xfrm>
            <a:off x="3082414" y="2713894"/>
            <a:ext cx="246298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i="1" dirty="0">
                <a:solidFill>
                  <a:srgbClr val="0070C0"/>
                </a:solidFill>
              </a:rPr>
              <a:t>drvo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82414" y="3539740"/>
            <a:ext cx="246298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i="1" dirty="0">
                <a:solidFill>
                  <a:srgbClr val="0070C0"/>
                </a:solidFill>
              </a:rPr>
              <a:t>plastika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25878" y="4333408"/>
            <a:ext cx="246298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i="1" dirty="0">
                <a:solidFill>
                  <a:srgbClr val="0070C0"/>
                </a:solidFill>
              </a:rPr>
              <a:t>cigla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04236" y="5080503"/>
            <a:ext cx="246298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i="1" dirty="0">
                <a:solidFill>
                  <a:srgbClr val="0070C0"/>
                </a:solidFill>
              </a:rPr>
              <a:t>pamuk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001590" y="2736795"/>
            <a:ext cx="246298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i="1" dirty="0">
                <a:solidFill>
                  <a:srgbClr val="0070C0"/>
                </a:solidFill>
              </a:rPr>
              <a:t>beton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60818" y="3429000"/>
            <a:ext cx="246298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i="1" dirty="0">
                <a:solidFill>
                  <a:srgbClr val="0070C0"/>
                </a:solidFill>
              </a:rPr>
              <a:t>koža</a:t>
            </a:r>
          </a:p>
        </p:txBody>
      </p:sp>
    </p:spTree>
    <p:extLst>
      <p:ext uri="{BB962C8B-B14F-4D97-AF65-F5344CB8AC3E}">
        <p14:creationId xmlns:p14="http://schemas.microsoft.com/office/powerpoint/2010/main" val="3649532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999703" cy="68595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94" y="2157657"/>
            <a:ext cx="11604928" cy="328243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27355" y="4947651"/>
            <a:ext cx="212376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b="1" dirty="0" err="1"/>
              <a:t>wood</a:t>
            </a:r>
            <a:endParaRPr lang="hr-HR" sz="2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005213" y="4947650"/>
            <a:ext cx="212376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b="1" dirty="0" err="1"/>
              <a:t>plastic</a:t>
            </a:r>
            <a:endParaRPr lang="hr-HR" sz="2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776883" y="4947649"/>
            <a:ext cx="212376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b="1" dirty="0" err="1"/>
              <a:t>concrete</a:t>
            </a:r>
            <a:endParaRPr lang="hr-HR" sz="2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9615948" y="4947648"/>
            <a:ext cx="212376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b="1" dirty="0" err="1"/>
              <a:t>brick</a:t>
            </a:r>
            <a:endParaRPr lang="hr-HR" sz="2600" b="1" dirty="0"/>
          </a:p>
        </p:txBody>
      </p:sp>
    </p:spTree>
    <p:extLst>
      <p:ext uri="{BB962C8B-B14F-4D97-AF65-F5344CB8AC3E}">
        <p14:creationId xmlns:p14="http://schemas.microsoft.com/office/powerpoint/2010/main" val="444498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" y="1507875"/>
            <a:ext cx="11521440" cy="2359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3245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" y="120071"/>
            <a:ext cx="12192000" cy="378804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6436" y="4039497"/>
            <a:ext cx="10340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Which three materials are in the pictures, but we haven’t named them </a:t>
            </a:r>
            <a:r>
              <a:rPr lang="hr-HR" sz="2400" dirty="0" err="1"/>
              <a:t>yet</a:t>
            </a:r>
            <a:r>
              <a:rPr lang="hr-HR" sz="2400" dirty="0"/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03748" y="4926670"/>
            <a:ext cx="65104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What can you see in the </a:t>
            </a:r>
            <a:r>
              <a:rPr lang="hr-HR" sz="2400" dirty="0" err="1"/>
              <a:t>pictures</a:t>
            </a:r>
            <a:r>
              <a:rPr lang="hr-HR" sz="2400" dirty="0"/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03748" y="5802958"/>
            <a:ext cx="65104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Do you use any of these </a:t>
            </a:r>
            <a:r>
              <a:rPr lang="hr-HR" sz="2400" dirty="0" err="1"/>
              <a:t>things</a:t>
            </a:r>
            <a:r>
              <a:rPr lang="hr-HR" sz="2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50295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2581"/>
            <a:ext cx="8358909" cy="639595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081284" y="1222743"/>
            <a:ext cx="361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FF0000"/>
                </a:solidFill>
              </a:rPr>
              <a:t>A</a:t>
            </a:r>
            <a:endParaRPr lang="hr-HR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81331" y="2523459"/>
            <a:ext cx="361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FF0000"/>
                </a:solidFill>
              </a:rPr>
              <a:t>B</a:t>
            </a:r>
            <a:endParaRPr lang="hr-HR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22205" y="2523458"/>
            <a:ext cx="4377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FF0000"/>
                </a:solidFill>
              </a:rPr>
              <a:t>C</a:t>
            </a:r>
            <a:endParaRPr lang="hr-HR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16056" y="1222743"/>
            <a:ext cx="5387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FF0000"/>
                </a:solidFill>
              </a:rPr>
              <a:t>D</a:t>
            </a:r>
            <a:endParaRPr lang="hr-HR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18807" y="1222743"/>
            <a:ext cx="6707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FF0000"/>
                </a:solidFill>
              </a:rPr>
              <a:t>E</a:t>
            </a:r>
            <a:endParaRPr lang="hr-H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64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37880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83567" y="3935826"/>
            <a:ext cx="921789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dirty="0"/>
              <a:t>Which of these materials are natural and which are </a:t>
            </a:r>
            <a:r>
              <a:rPr lang="hr-HR" sz="2600" dirty="0" err="1"/>
              <a:t>man-made</a:t>
            </a:r>
            <a:r>
              <a:rPr lang="hr-HR" sz="2600" dirty="0"/>
              <a:t>?</a:t>
            </a:r>
            <a:br>
              <a:rPr lang="hr-HR" sz="2600" i="1" dirty="0"/>
            </a:br>
            <a:endParaRPr lang="hr-HR" sz="2600" i="1" dirty="0"/>
          </a:p>
        </p:txBody>
      </p:sp>
      <p:sp>
        <p:nvSpPr>
          <p:cNvPr id="2" name="TextBox 1"/>
          <p:cNvSpPr txBox="1"/>
          <p:nvPr/>
        </p:nvSpPr>
        <p:spPr>
          <a:xfrm>
            <a:off x="1283567" y="4529880"/>
            <a:ext cx="737899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dirty="0"/>
              <a:t>Natural materials are wood, cotton and leather.</a:t>
            </a:r>
          </a:p>
          <a:p>
            <a:r>
              <a:rPr lang="hr-HR" sz="2600" dirty="0"/>
              <a:t>Man-made materials are glass and plastic.</a:t>
            </a:r>
          </a:p>
        </p:txBody>
      </p:sp>
    </p:spTree>
    <p:extLst>
      <p:ext uri="{BB962C8B-B14F-4D97-AF65-F5344CB8AC3E}">
        <p14:creationId xmlns:p14="http://schemas.microsoft.com/office/powerpoint/2010/main" val="4267626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437" y="2806264"/>
            <a:ext cx="9255496" cy="22014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25296" y="1197686"/>
            <a:ext cx="1139810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dirty="0" err="1"/>
              <a:t>Look</a:t>
            </a:r>
            <a:r>
              <a:rPr lang="hr-HR" sz="2600" dirty="0"/>
              <a:t> at </a:t>
            </a:r>
            <a:r>
              <a:rPr lang="hr-HR" sz="2600" dirty="0" err="1"/>
              <a:t>the</a:t>
            </a:r>
            <a:r>
              <a:rPr lang="hr-HR" sz="2600" dirty="0"/>
              <a:t> </a:t>
            </a:r>
            <a:r>
              <a:rPr lang="hr-HR" sz="2600" dirty="0" err="1"/>
              <a:t>houses</a:t>
            </a:r>
            <a:r>
              <a:rPr lang="hr-HR" sz="2600" dirty="0"/>
              <a:t> </a:t>
            </a:r>
            <a:r>
              <a:rPr lang="hr-HR" sz="2600" dirty="0" err="1"/>
              <a:t>in</a:t>
            </a:r>
            <a:r>
              <a:rPr lang="hr-HR" sz="2600" dirty="0"/>
              <a:t> </a:t>
            </a:r>
            <a:r>
              <a:rPr lang="hr-HR" sz="2600" dirty="0" err="1"/>
              <a:t>Unit</a:t>
            </a:r>
            <a:r>
              <a:rPr lang="hr-HR" sz="2600" dirty="0"/>
              <a:t> 2?</a:t>
            </a:r>
          </a:p>
          <a:p>
            <a:r>
              <a:rPr lang="hr-HR" sz="2600" dirty="0"/>
              <a:t> Which materials are their houses made of?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04906" y="3716788"/>
            <a:ext cx="372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FF0000"/>
                </a:solidFill>
              </a:rPr>
              <a:t>1</a:t>
            </a:r>
            <a:endParaRPr lang="hr-HR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15538" y="3345765"/>
            <a:ext cx="372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FF0000"/>
                </a:solidFill>
              </a:rPr>
              <a:t>3</a:t>
            </a:r>
            <a:endParaRPr lang="hr-HR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04906" y="4112365"/>
            <a:ext cx="372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FF0000"/>
                </a:solidFill>
              </a:rPr>
              <a:t>2</a:t>
            </a:r>
            <a:endParaRPr lang="hr-HR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15538" y="4497220"/>
            <a:ext cx="372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FF0000"/>
                </a:solidFill>
              </a:rPr>
              <a:t>4</a:t>
            </a:r>
            <a:endParaRPr lang="hr-H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897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76846" y="978195"/>
            <a:ext cx="9675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/>
              <a:t>LET’S REVISE!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15241" y="2136338"/>
            <a:ext cx="999460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dirty="0" err="1"/>
              <a:t>Check</a:t>
            </a:r>
            <a:r>
              <a:rPr lang="hr-HR" sz="2600" dirty="0"/>
              <a:t> your knowledge about materials.</a:t>
            </a:r>
          </a:p>
          <a:p>
            <a:endParaRPr lang="hr-HR" sz="2600" i="1" dirty="0"/>
          </a:p>
          <a:p>
            <a:r>
              <a:rPr lang="hr-HR" sz="2600" i="1" dirty="0">
                <a:hlinkClick r:id="rId2"/>
              </a:rPr>
              <a:t>https://learningapps.org/view5227123</a:t>
            </a:r>
            <a:r>
              <a:rPr lang="hr-HR" sz="2600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285341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3357</TotalTime>
  <Words>201</Words>
  <Application>Microsoft Office PowerPoint</Application>
  <PresentationFormat>Widescreen</PresentationFormat>
  <Paragraphs>52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UNIT 2: Home is where              heart 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1: Who am I?</dc:title>
  <dc:creator>Marina Komadina</dc:creator>
  <cp:lastModifiedBy>Sanja Ivoš</cp:lastModifiedBy>
  <cp:revision>210</cp:revision>
  <dcterms:created xsi:type="dcterms:W3CDTF">2020-09-19T11:02:00Z</dcterms:created>
  <dcterms:modified xsi:type="dcterms:W3CDTF">2022-09-07T11:28:40Z</dcterms:modified>
</cp:coreProperties>
</file>